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1" r:id="rId5"/>
    <p:sldId id="275" r:id="rId6"/>
    <p:sldId id="277" r:id="rId7"/>
    <p:sldId id="278" r:id="rId8"/>
    <p:sldId id="282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0481E-408A-494F-B96F-066A61F81EB4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DB25C-B4BD-4583-B9BD-50EC8F1CF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://www.cnn.com/2012/08/07/politics/reid-romney-taxes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APA </a:t>
            </a:r>
            <a:r>
              <a:rPr lang="en-US" dirty="0" smtClean="0"/>
              <a:t>Style—Part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References page citations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Broadly speaking, entries follow this order: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Author’s name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Date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Title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Publication information (volume, city of publication, etc.)</a:t>
            </a:r>
          </a:p>
          <a:p>
            <a:pPr marL="457200" indent="-457200"/>
            <a:r>
              <a:rPr lang="en-US" dirty="0" smtClean="0"/>
              <a:t>Each form is slightly different. There are forms for books, journal and magazine articles, newspaper articles, web sites, video recordings, and other types of entries.</a:t>
            </a:r>
          </a:p>
          <a:p>
            <a:pPr marL="457200" indent="-457200"/>
            <a:r>
              <a:rPr lang="en-US" dirty="0" smtClean="0"/>
              <a:t>Look up the right format for each source.</a:t>
            </a:r>
          </a:p>
          <a:p>
            <a:pPr marL="457200" indent="-457200"/>
            <a:r>
              <a:rPr lang="en-US" dirty="0" smtClean="0"/>
              <a:t>Do not trust an automated online citation service or citation-generating software to format your entries correctly. The responsibility is yours.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Franke, D. (2008).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Modernist heresies: British </a:t>
            </a:r>
          </a:p>
          <a:p>
            <a:pPr marL="0" indent="-457200">
              <a:spcBef>
                <a:spcPts val="0"/>
              </a:spcBef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iterary history, 1883-1924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Columbus: Ohio State 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UP.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Journal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Piper, A. (2006). Rethinking the print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bject: 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Goethe and the book of everything.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European </a:t>
            </a:r>
          </a:p>
          <a:p>
            <a:pPr marL="0" indent="-457200">
              <a:spcBef>
                <a:spcPts val="0"/>
              </a:spcBef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Romaticism,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121(1): 124-138.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Newspaper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Jeromack, P. (2002, 13 July). This once, a David of the 	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orld does Goliath a favor.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New York Times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p. 	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For each web source, cite as much of the following as possible:</a:t>
            </a:r>
          </a:p>
          <a:p>
            <a:pPr>
              <a:buNone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Author (compiler, editor,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Date of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Title of the work (the page)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Publication Information:</a:t>
            </a:r>
          </a:p>
          <a:p>
            <a:pPr lvl="1"/>
            <a:r>
              <a:rPr lang="en-US" dirty="0" smtClean="0"/>
              <a:t>Title of the overall Web site (in italics).</a:t>
            </a:r>
          </a:p>
          <a:p>
            <a:pPr lvl="1"/>
            <a:r>
              <a:rPr lang="en-US" dirty="0" smtClean="0"/>
              <a:t>Retrieval date (“Retrieved ____”)</a:t>
            </a:r>
          </a:p>
          <a:p>
            <a:pPr lvl="1"/>
            <a:r>
              <a:rPr lang="en-US" smtClean="0"/>
              <a:t>http address (“from ____”)</a:t>
            </a:r>
            <a:endParaRPr lang="en-US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Source—With An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Bush, D. (2012, August 7). Reid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uts GOP in a bind 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over Romney’s taxes.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CNN.com.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Retrieved April 1, 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2013 from http://www.cnn.com/2012/08/07/politics/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-Romney-taxes.</a:t>
            </a:r>
          </a:p>
          <a:p>
            <a:pPr marL="0" indent="-457200">
              <a:spcBef>
                <a:spcPts val="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(Click to see online source.)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Other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Consult your first-year composition guide, the </a:t>
            </a:r>
            <a:r>
              <a:rPr lang="en-US" dirty="0" err="1" smtClean="0"/>
              <a:t>Kimbel</a:t>
            </a:r>
            <a:r>
              <a:rPr lang="en-US" dirty="0" smtClean="0"/>
              <a:t> Library citation guide, an APA handbook, or the Purdue OWL website for models.</a:t>
            </a:r>
          </a:p>
          <a:p>
            <a:r>
              <a:rPr lang="en-US" dirty="0" smtClean="0"/>
              <a:t>Never trust an automated or online citation service. Look up the correct model in a reliable source.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66"/>
    </mc:Choice>
    <mc:Fallback xmlns="">
      <p:transition spd="slow" advTm="72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Writing Center</a:t>
            </a:r>
          </a:p>
          <a:p>
            <a:pPr lvl="1">
              <a:buNone/>
            </a:pPr>
            <a:r>
              <a:rPr lang="en-US" sz="3200" dirty="0" smtClean="0"/>
              <a:t>Kearns 203</a:t>
            </a:r>
          </a:p>
          <a:p>
            <a:pPr lvl="1">
              <a:buNone/>
            </a:pPr>
            <a:r>
              <a:rPr lang="en-US" sz="3200" dirty="0" smtClean="0"/>
              <a:t>(843) 349-2937</a:t>
            </a:r>
          </a:p>
          <a:p>
            <a:pPr lvl="1">
              <a:buNone/>
            </a:pPr>
            <a:r>
              <a:rPr lang="en-US" sz="3200" dirty="0" smtClean="0"/>
              <a:t> </a:t>
            </a:r>
          </a:p>
          <a:p>
            <a:pPr lvl="1">
              <a:buNone/>
            </a:pP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3.7|29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4.9|3.5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983</TotalTime>
  <Words>264</Words>
  <Application>Microsoft Office PowerPoint</Application>
  <PresentationFormat>On-screen Show (4:3)</PresentationFormat>
  <Paragraphs>74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Schoolbook</vt:lpstr>
      <vt:lpstr>Times New Roman</vt:lpstr>
      <vt:lpstr>Wingdings</vt:lpstr>
      <vt:lpstr>Wingdings 2</vt:lpstr>
      <vt:lpstr>Oriel</vt:lpstr>
      <vt:lpstr>APA Style—Part III</vt:lpstr>
      <vt:lpstr>General Guidelines</vt:lpstr>
      <vt:lpstr> Books</vt:lpstr>
      <vt:lpstr>  Journal Articles</vt:lpstr>
      <vt:lpstr> Newspaper Articles</vt:lpstr>
      <vt:lpstr> Web Sources</vt:lpstr>
      <vt:lpstr> Web Source—With An Author</vt:lpstr>
      <vt:lpstr>Citing Other Sources</vt:lpstr>
      <vt:lpstr>Questions?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and APA Formatting</dc:title>
  <dc:creator>Windows User</dc:creator>
  <cp:lastModifiedBy>Scott Pleasant</cp:lastModifiedBy>
  <cp:revision>96</cp:revision>
  <dcterms:created xsi:type="dcterms:W3CDTF">2010-10-11T18:29:58Z</dcterms:created>
  <dcterms:modified xsi:type="dcterms:W3CDTF">2014-09-16T17:24:01Z</dcterms:modified>
</cp:coreProperties>
</file>